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1810" y="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title>
      <c:overlay val="0"/>
    </c:title>
    <c:autoTitleDeleted val="0"/>
    <c:plotArea>
      <c:layout/>
      <c:barChart>
        <c:barDir val="col"/>
        <c:grouping val="clustered"/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Marks</c:v>
                </c:pt>
              </c:strCache>
            </c:strRef>
          </c:tx>
          <c:invertIfNegative val="1"/>
          <c:cat>
            <c:strRef>
              <c:f>Sheet1!$A$2:$A$5</c:f>
              <c:strCache>
                <c:ptCount val="4"/>
                <c:pt idx="0">
                  <c:v>Math</c:v>
                </c:pt>
                <c:pt idx="1">
                  <c:v>Science</c:v>
                </c:pt>
                <c:pt idx="2">
                  <c:v>English</c:v>
                </c:pt>
                <c:pt idx="3">
                  <c:v>History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85</c:v>
                </c:pt>
                <c:pt idx="1">
                  <c:v>78</c:v>
                </c:pt>
                <c:pt idx="2">
                  <c:v>92</c:v>
                </c:pt>
                <c:pt idx="3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118-4057-A871-7BD0F7D682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068027336"/>
        <c:crosses val="autoZero"/>
        <c:crossBetween val="between"/>
      </c:valAx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en-US"/>
  <c:roundedCorners val="1"/>
  <c:style val="2"/>
  <c:chart>
    <c:title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Marks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Math</c:v>
                </c:pt>
                <c:pt idx="1">
                  <c:v>Science</c:v>
                </c:pt>
                <c:pt idx="2">
                  <c:v>English</c:v>
                </c:pt>
                <c:pt idx="3">
                  <c:v>History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85</c:v>
                </c:pt>
                <c:pt idx="1">
                  <c:v>78</c:v>
                </c:pt>
                <c:pt idx="2">
                  <c:v>92</c:v>
                </c:pt>
                <c:pt idx="3">
                  <c:v>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9F-4977-A60C-12A7FC8A865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1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11-Oct-25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Understanding and Creating Charts in Microsoft Excel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Grade 7 Computer Science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a Chart?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Definition: A chart is a graphical representation of data.</a:t>
            </a:r>
          </a:p>
          <a:p>
            <a:r>
              <a:t>Purpose: Makes data easier to understand and compare.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Types of Charts in Excel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Column Chart: Compare categories vertically.</a:t>
            </a:r>
          </a:p>
          <a:p>
            <a:r>
              <a:t>Bar Chart: Compare categories horizontally.</a:t>
            </a:r>
          </a:p>
          <a:p>
            <a:r>
              <a:t>Pie Chart: Show proportions or percentages.</a:t>
            </a:r>
          </a:p>
          <a:p>
            <a:r>
              <a:t>Line Chart: Show change over time.</a:t>
            </a:r>
          </a:p>
          <a:p>
            <a:r>
              <a:t>Combo Chart: Mix of chart types.</a:t>
            </a:r>
          </a:p>
        </p:txBody>
      </p:sp>
      <p:graphicFrame>
        <p:nvGraphicFramePr>
          <p:cNvPr id="4" name="Char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1589956"/>
              </p:ext>
            </p:extLst>
          </p:nvPr>
        </p:nvGraphicFramePr>
        <p:xfrm>
          <a:off x="457200" y="4223657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6478136"/>
              </p:ext>
            </p:extLst>
          </p:nvPr>
        </p:nvGraphicFramePr>
        <p:xfrm>
          <a:off x="5486400" y="4114800"/>
          <a:ext cx="36576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Real-Life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Comparing students' marks</a:t>
            </a:r>
          </a:p>
          <a:p>
            <a:r>
              <a:t>Monthly sales growth</a:t>
            </a:r>
          </a:p>
          <a:p>
            <a:r>
              <a:t>Temperature changes over a week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Steps to Create a Chart in Excel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Enter data into cells</a:t>
            </a:r>
          </a:p>
          <a:p>
            <a:r>
              <a:t>2. Select the data range</a:t>
            </a:r>
          </a:p>
          <a:p>
            <a:r>
              <a:t>3. Go to the Insert tab</a:t>
            </a:r>
          </a:p>
          <a:p>
            <a:r>
              <a:t>4. Choose a Chart Type (Column, Pie, etc.)</a:t>
            </a:r>
          </a:p>
          <a:p>
            <a:r>
              <a:t>5. Customize with Chart Title, Axis Labels, and Colors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Example Activity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Subject | Marks</a:t>
            </a:r>
          </a:p>
          <a:p>
            <a:r>
              <a:t>Math    | 85</a:t>
            </a:r>
          </a:p>
          <a:p>
            <a:r>
              <a:t>Science | 78</a:t>
            </a:r>
          </a:p>
          <a:p>
            <a:r>
              <a:t>English | 92</a:t>
            </a:r>
          </a:p>
          <a:p>
            <a:r>
              <a:t>History | 74</a:t>
            </a:r>
          </a:p>
          <a:p>
            <a:endParaRPr/>
          </a:p>
          <a:p>
            <a:r>
              <a:t>Task: Create a Column Chart in Excel to compare marks.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Customize Your Chart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Add chart title</a:t>
            </a:r>
          </a:p>
          <a:p>
            <a:r>
              <a:t>Change colors</a:t>
            </a:r>
          </a:p>
          <a:p>
            <a:r>
              <a:t>Add data labels</a:t>
            </a:r>
          </a:p>
          <a:p>
            <a:r>
              <a:t>Switch rows/columns if needed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Quiz /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What is a chart?</a:t>
            </a:r>
          </a:p>
          <a:p>
            <a:r>
              <a:t>2. Which chart shows data over time?</a:t>
            </a:r>
          </a:p>
          <a:p>
            <a:r>
              <a:t>3. What are the steps to create a chart in Excel?</a:t>
            </a:r>
          </a:p>
          <a:p>
            <a:r>
              <a:t>4. Name two types of charts.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Charts make data easy to understand</a:t>
            </a:r>
          </a:p>
          <a:p>
            <a:r>
              <a:t>Excel provides many chart types</a:t>
            </a:r>
          </a:p>
          <a:p>
            <a:r>
              <a:t>Practice creating and formatting charts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Metadata/LabelInfo.xml><?xml version="1.0" encoding="utf-8"?>
<clbl:labelList xmlns:clbl="http://schemas.microsoft.com/office/2020/mipLabelMetadata">
  <clbl:label id="{cf629025-c074-4c1b-9cc0-8b2cbdd916eb}" enabled="1" method="Privileged" siteId="{bd3ad66d-0df2-454a-a250-9821557648f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250</Words>
  <Application>Microsoft Office PowerPoint</Application>
  <PresentationFormat>On-screen Show (4:3)</PresentationFormat>
  <Paragraphs>45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Understanding and Creating Charts in Microsoft Excel</vt:lpstr>
      <vt:lpstr>What Is a Chart?</vt:lpstr>
      <vt:lpstr>Types of Charts in Excel</vt:lpstr>
      <vt:lpstr>Real-Life Examples</vt:lpstr>
      <vt:lpstr>Steps to Create a Chart in Excel</vt:lpstr>
      <vt:lpstr>Example Activity</vt:lpstr>
      <vt:lpstr>Customize Your Chart</vt:lpstr>
      <vt:lpstr>Quiz / Review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Lahiru Malith</cp:lastModifiedBy>
  <cp:revision>3</cp:revision>
  <dcterms:created xsi:type="dcterms:W3CDTF">2013-01-27T09:14:16Z</dcterms:created>
  <dcterms:modified xsi:type="dcterms:W3CDTF">2025-10-11T12:06:57Z</dcterms:modified>
  <cp:category/>
</cp:coreProperties>
</file>